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7"/>
  </p:notesMasterIdLst>
  <p:sldIdLst>
    <p:sldId id="295" r:id="rId2"/>
    <p:sldId id="297" r:id="rId3"/>
    <p:sldId id="296" r:id="rId4"/>
    <p:sldId id="299" r:id="rId5"/>
    <p:sldId id="309" r:id="rId6"/>
    <p:sldId id="302" r:id="rId7"/>
    <p:sldId id="300" r:id="rId8"/>
    <p:sldId id="306" r:id="rId9"/>
    <p:sldId id="307" r:id="rId10"/>
    <p:sldId id="308" r:id="rId11"/>
    <p:sldId id="304" r:id="rId12"/>
    <p:sldId id="305" r:id="rId13"/>
    <p:sldId id="303" r:id="rId14"/>
    <p:sldId id="301" r:id="rId15"/>
    <p:sldId id="310" r:id="rId16"/>
  </p:sldIdLst>
  <p:sldSz cx="12192000" cy="6858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NanumGothic" panose="020D0604000000000000" pitchFamily="34" charset="-127"/>
      <p:regular r:id="rId22"/>
      <p:bold r:id="rId23"/>
    </p:embeddedFont>
    <p:embeddedFont>
      <p:font typeface="Open Sans Light" pitchFamily="2" charset="0"/>
      <p:regular r:id="rId24"/>
      <p:italic r:id="rId25"/>
    </p:embeddedFont>
    <p:embeddedFont>
      <p:font typeface="Space Grotesk" pitchFamily="2" charset="0"/>
      <p:regular r:id="rId26"/>
      <p:bold r:id="rId27"/>
    </p:embeddedFont>
    <p:embeddedFont>
      <p:font typeface="Space Grotesk Medium" pitchFamily="2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9"/>
            <p14:sldId id="302"/>
            <p14:sldId id="300"/>
            <p14:sldId id="306"/>
            <p14:sldId id="307"/>
            <p14:sldId id="308"/>
            <p14:sldId id="304"/>
            <p14:sldId id="305"/>
            <p14:sldId id="303"/>
            <p14:sldId id="30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105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/devops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m365dev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ppdev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ainers.dev/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containers.dev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Defines developer container spec</a:t>
            </a:r>
          </a:p>
        </p:txBody>
      </p:sp>
    </p:spTree>
    <p:extLst>
      <p:ext uri="{BB962C8B-B14F-4D97-AF65-F5344CB8AC3E}">
        <p14:creationId xmlns:p14="http://schemas.microsoft.com/office/powerpoint/2010/main" val="97908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Implementation of Development Containers</a:t>
            </a:r>
          </a:p>
        </p:txBody>
      </p:sp>
    </p:spTree>
    <p:extLst>
      <p:ext uri="{BB962C8B-B14F-4D97-AF65-F5344CB8AC3E}">
        <p14:creationId xmlns:p14="http://schemas.microsoft.com/office/powerpoint/2010/main" val="401026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Share consistent development environment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among project members</a:t>
            </a:r>
          </a:p>
        </p:txBody>
      </p:sp>
    </p:spTree>
    <p:extLst>
      <p:ext uri="{BB962C8B-B14F-4D97-AF65-F5344CB8AC3E}">
        <p14:creationId xmlns:p14="http://schemas.microsoft.com/office/powerpoint/2010/main" val="401241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Install same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268336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Fork to your account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101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Getting Started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684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NanumGothic" pitchFamily="2" charset="-127"/>
              </a:rPr>
              <a:t>Setup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Development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Environment</a:t>
            </a:r>
            <a:endParaRPr lang="en-US" dirty="0">
              <a:ea typeface="NanumGothic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Separate web browser profile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To avoid session/cookie interference</a:t>
            </a: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Microsoft 365 Developer Program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/m365dev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A8101-B40D-29CD-16F6-C45E07AF8D19}"/>
              </a:ext>
            </a:extLst>
          </p:cNvPr>
          <p:cNvSpPr txBox="1"/>
          <p:nvPr/>
        </p:nvSpPr>
        <p:spPr>
          <a:xfrm rot="19800000">
            <a:off x="6920308" y="4807711"/>
            <a:ext cx="3448280" cy="55399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Space Grotesk" pitchFamily="2" charset="77"/>
                <a:cs typeface="Space Grotesk" pitchFamily="2" charset="77"/>
              </a:rPr>
              <a:t>Pre-configured</a:t>
            </a:r>
          </a:p>
        </p:txBody>
      </p:sp>
    </p:spTree>
    <p:extLst>
      <p:ext uri="{BB962C8B-B14F-4D97-AF65-F5344CB8AC3E}">
        <p14:creationId xmlns:p14="http://schemas.microsoft.com/office/powerpoint/2010/main" val="68581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Developer Plan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14CB5-4A67-B9EA-38C0-50B39DDB68D5}"/>
              </a:ext>
            </a:extLst>
          </p:cNvPr>
          <p:cNvSpPr txBox="1"/>
          <p:nvPr/>
        </p:nvSpPr>
        <p:spPr>
          <a:xfrm rot="19800000">
            <a:off x="6920308" y="4807711"/>
            <a:ext cx="3448280" cy="55399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Space Grotesk" pitchFamily="2" charset="77"/>
                <a:cs typeface="Space Grotesk" pitchFamily="2" charset="77"/>
              </a:rPr>
              <a:t>Pre-configured</a:t>
            </a:r>
          </a:p>
        </p:txBody>
      </p:sp>
    </p:spTree>
    <p:extLst>
      <p:ext uri="{BB962C8B-B14F-4D97-AF65-F5344CB8AC3E}">
        <p14:creationId xmlns:p14="http://schemas.microsoft.com/office/powerpoint/2010/main" val="85194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All runtime environments should be the same</a:t>
            </a:r>
          </a:p>
        </p:txBody>
      </p:sp>
    </p:spTree>
    <p:extLst>
      <p:ext uri="{BB962C8B-B14F-4D97-AF65-F5344CB8AC3E}">
        <p14:creationId xmlns:p14="http://schemas.microsoft.com/office/powerpoint/2010/main" val="1191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Why not development environment?</a:t>
            </a:r>
          </a:p>
        </p:txBody>
      </p:sp>
    </p:spTree>
    <p:extLst>
      <p:ext uri="{BB962C8B-B14F-4D97-AF65-F5344CB8AC3E}">
        <p14:creationId xmlns:p14="http://schemas.microsoft.com/office/powerpoint/2010/main" val="282912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containers.dev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27316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608</TotalTime>
  <Words>188</Words>
  <Application>Microsoft Office PowerPoint</Application>
  <PresentationFormat>Widescreen</PresentationFormat>
  <Paragraphs>41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Space Grotesk</vt:lpstr>
      <vt:lpstr>Open Sans Light</vt:lpstr>
      <vt:lpstr>Consolas</vt:lpstr>
      <vt:lpstr>Arial</vt:lpstr>
      <vt:lpstr>NanumGothic</vt:lpstr>
      <vt:lpstr>Space Grotesk Medium</vt:lpstr>
      <vt:lpstr>Calibri</vt:lpstr>
      <vt:lpstr>1_Office Theme</vt:lpstr>
      <vt:lpstr>PowerPoint Presentation</vt:lpstr>
      <vt:lpstr>PowerPoint Presentation</vt:lpstr>
      <vt:lpstr>Setup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21</cp:revision>
  <dcterms:created xsi:type="dcterms:W3CDTF">2023-09-13T17:25:02Z</dcterms:created>
  <dcterms:modified xsi:type="dcterms:W3CDTF">2024-02-13T14:42:00Z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